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/>
        </p:nvSpPr>
        <p:spPr>
          <a:xfrm>
            <a:off x="1524000" y="2667000"/>
            <a:ext cx="9144000" cy="152400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ru-RU" sz="4400" dirty="0"/>
              <a:t>IDS — презентация для дизайнеров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S">
  <a:themeElements>
    <a:clrScheme name="IDS">
      <a:dk1>
        <a:sysClr val="windowText" lastClr="000000"/>
      </a:dk1>
      <a:lt1>
        <a:sysClr val="window" lastClr="FFFFFF"/>
      </a:lt1>
      <a:dk2>
        <a:srgbClr val="0F0F0F"/>
      </a:dk2>
      <a:lt2>
        <a:srgbClr val="FCFCFC"/>
      </a:lt2>
      <a:accent1>
        <a:srgbClr val="4472C4"/>
      </a:accent1>
      <a:accent2>
        <a:srgbClr val="4472C4"/>
      </a:accent2>
      <a:accent3>
        <a:srgbClr val="4472C4"/>
      </a:accent3>
      <a:accent4>
        <a:srgbClr val="4472C4"/>
      </a:accent4>
      <a:accent5>
        <a:srgbClr val="4472C4"/>
      </a:accent5>
      <a:accent6>
        <a:srgbClr val="4472C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